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73" r:id="rId4"/>
    <p:sldId id="259" r:id="rId5"/>
    <p:sldId id="275" r:id="rId6"/>
    <p:sldId id="2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44F"/>
    <a:srgbClr val="ABDFEC"/>
    <a:srgbClr val="A1D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0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BA2C-288E-497A-8F44-1A40AF3D6E64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3580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ВЗЯТКА? ВЫМОГАЮТ?  </a:t>
            </a:r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/>
            </a:r>
            <a:b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</a:br>
            <a:r>
              <a:rPr lang="kk-KZ" sz="44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ЗВОНИ!</a:t>
            </a:r>
            <a:r>
              <a:rPr lang="kk-KZ" sz="32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904164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884904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3580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ПРЕДЛАГАЮТ ВЗЯТКУ?  </a:t>
            </a:r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/>
            </a:r>
            <a:b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</a:br>
            <a:r>
              <a:rPr lang="kk-KZ" sz="44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ЗВОНИ!</a:t>
            </a:r>
            <a:r>
              <a:rPr lang="kk-KZ" sz="32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904164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884904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93677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09108"/>
            <a:ext cx="8861180" cy="931558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КОРРУПЦИЯ ВОРУЕТ БУДУЩЕЕ. ЗАДУМАЙСЯ!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415319" y="4357326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28641" y="4731016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715627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7257" y="702229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5409" y="3109714"/>
            <a:ext cx="8658714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Лица, добровольно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сообщившие</a:t>
            </a:r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 о даче взятки 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899873" y="4028243"/>
            <a:ext cx="8892440" cy="400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ALIK.SHPEKBAEV@GMAIL.COM</a:t>
            </a: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9443" y="5252960"/>
            <a:ext cx="88533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5409" y="1718600"/>
            <a:ext cx="8658714" cy="300420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600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Лишение свободы </a:t>
            </a:r>
            <a:r>
              <a:rPr lang="kk-KZ" sz="1600" b="1" spc="300" dirty="0" smtClean="0">
                <a:solidFill>
                  <a:schemeClr val="bg1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от 3 до 15 лет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55996" y="2626174"/>
            <a:ext cx="88924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ОСВОБОЖДАЮТСЯ ОТ УГОЛОВНОЙ ОТВЕТСТВЕННОСТИ 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5996" y="982543"/>
            <a:ext cx="88611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ЗА ДАЧУ ВЗЯТКИ ПРЕДУСМОТРЕНА УГОЛОВНАЯ ОТВЕТСТВЕННОСТЬ 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408" y="2150869"/>
            <a:ext cx="8658716" cy="312414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spc="300" dirty="0">
                <a:solidFill>
                  <a:schemeClr val="bg1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Штраф</a:t>
            </a:r>
            <a:r>
              <a:rPr lang="ru-RU" sz="1600" b="1" spc="300" dirty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 в размере </a:t>
            </a:r>
            <a:r>
              <a:rPr lang="ru-RU" sz="1600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до </a:t>
            </a:r>
            <a:r>
              <a:rPr lang="ru-RU" sz="1600" b="1" spc="300" dirty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пятидесятикратной суммы взятки</a:t>
            </a:r>
            <a:endParaRPr lang="kk-KZ" sz="1600" b="1" spc="300" dirty="0">
              <a:solidFill>
                <a:srgbClr val="02344F"/>
              </a:solidFill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5408" y="3541852"/>
            <a:ext cx="8658716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Лица, давшие </a:t>
            </a:r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взятку </a:t>
            </a:r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вследствие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вымогательства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99873" y="4580271"/>
            <a:ext cx="6845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spc="300" dirty="0" smtClean="0">
                <a:solidFill>
                  <a:srgbClr val="ABDFEC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анонимные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обращения рассматриваются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867327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0" y="328215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</a:rPr>
              <a:t>СІЗДЕН ПАРА СҰРАСА,  </a:t>
            </a:r>
            <a:r>
              <a:rPr lang="kk-KZ" sz="3200" b="1" dirty="0" smtClean="0">
                <a:solidFill>
                  <a:srgbClr val="02344F"/>
                </a:solidFill>
              </a:rPr>
              <a:t/>
            </a:r>
            <a:br>
              <a:rPr lang="kk-KZ" sz="3200" b="1" dirty="0" smtClean="0">
                <a:solidFill>
                  <a:srgbClr val="02344F"/>
                </a:solidFill>
              </a:rPr>
            </a:br>
            <a:r>
              <a:rPr lang="kk-KZ" sz="48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ХАБАРЛАСЫҢЫЗ! </a:t>
            </a:r>
            <a:r>
              <a:rPr lang="kk-KZ" sz="36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722354"/>
            <a:ext cx="2698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ҚОҢЫРАУ ШАЛУ ТЕГІН</a:t>
            </a:r>
            <a:endParaRPr lang="ru-RU" sz="20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9664" y="4722354"/>
            <a:ext cx="1491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CALL-</a:t>
            </a:r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63811" y="2663177"/>
            <a:ext cx="882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spc="300" dirty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Сыбайлас жемқорлыққа қарсы іс-қимыл 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агенттігі</a:t>
            </a:r>
            <a:endParaRPr lang="ru-RU" b="1" spc="300" dirty="0">
              <a:solidFill>
                <a:srgbClr val="ABDF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7257" y="702229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5409" y="3109714"/>
            <a:ext cx="8658714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Пара туралы </a:t>
            </a:r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өз еркімен </a:t>
            </a:r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хабарлағандар</a:t>
            </a:r>
            <a:endParaRPr lang="kk-KZ" sz="2000" b="1" spc="300" dirty="0" smtClean="0">
              <a:solidFill>
                <a:srgbClr val="02344F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899873" y="4028243"/>
            <a:ext cx="8892440" cy="400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ALIK.SHPEKBAEV@GMAIL.COM</a:t>
            </a: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9443" y="5252960"/>
            <a:ext cx="88533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5409" y="1718600"/>
            <a:ext cx="8658714" cy="300420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3 жылдан 5 </a:t>
            </a:r>
            <a:r>
              <a:rPr lang="kk-KZ" b="1" spc="300" dirty="0">
                <a:solidFill>
                  <a:schemeClr val="bg1"/>
                </a:solidFill>
                <a:ea typeface="Yu Gothic UI Light" panose="020B0300000000000000" pitchFamily="34" charset="-128"/>
              </a:rPr>
              <a:t>жылға дейін </a:t>
            </a:r>
            <a:r>
              <a:rPr lang="kk-KZ" b="1" spc="300" dirty="0">
                <a:solidFill>
                  <a:srgbClr val="02344F"/>
                </a:solidFill>
                <a:ea typeface="Yu Gothic UI Light" panose="020B0300000000000000" pitchFamily="34" charset="-128"/>
              </a:rPr>
              <a:t>бас</a:t>
            </a:r>
            <a:r>
              <a:rPr lang="kk-KZ" b="1" spc="300" dirty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kk-KZ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бостандығынан айырылу</a:t>
            </a:r>
            <a:endParaRPr lang="kk-KZ" b="1" spc="300" dirty="0" smtClean="0">
              <a:solidFill>
                <a:schemeClr val="bg1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9533" y="2619870"/>
            <a:ext cx="907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ҚЫЛМЫСТЫҚ ЖАУАПКЕРШІЛІКТЕН КЕЛЕСІ ТҰЛҒАЛАР БОСАТЫЛАДЫ </a:t>
            </a:r>
            <a:endParaRPr lang="ru-RU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UI Light" panose="020B0300000000000000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65408" y="929269"/>
            <a:ext cx="8861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ПАРА БЕРГЕН ҮШІН ҚЫЛМЫСТЫҚ </a:t>
            </a:r>
            <a:b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</a:br>
            <a: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ЖАУАПКЕРШІЛІК ҚАРАСТЫРЫЛҒАН </a:t>
            </a:r>
            <a:endParaRPr lang="ru-RU" sz="2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UI Light" panose="020B0300000000000000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408" y="2150869"/>
            <a:ext cx="8658716" cy="312414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Пара </a:t>
            </a:r>
            <a:r>
              <a:rPr lang="ru-RU" b="1" spc="300" dirty="0" err="1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көлемінен</a:t>
            </a:r>
            <a:r>
              <a:rPr lang="ru-RU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50 </a:t>
            </a:r>
            <a:r>
              <a:rPr lang="ru-RU" b="1" spc="300" dirty="0" err="1" smtClean="0">
                <a:solidFill>
                  <a:schemeClr val="bg1"/>
                </a:solidFill>
                <a:ea typeface="Yu Gothic UI Light" panose="020B0300000000000000" pitchFamily="34" charset="-128"/>
              </a:rPr>
              <a:t>есеге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err="1" smtClean="0">
                <a:solidFill>
                  <a:schemeClr val="bg1"/>
                </a:solidFill>
                <a:ea typeface="Yu Gothic UI Light" panose="020B0300000000000000" pitchFamily="34" charset="-128"/>
              </a:rPr>
              <a:t>дейінгі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err="1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айыппұл</a:t>
            </a:r>
            <a:endParaRPr lang="kk-KZ" b="1" spc="300" dirty="0">
              <a:solidFill>
                <a:srgbClr val="02344F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5408" y="3541852"/>
            <a:ext cx="8658716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Қорқытып алу </a:t>
            </a:r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арқылы пара бергендер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99873" y="4580271"/>
            <a:ext cx="6595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АНОНИМДІ</a:t>
            </a:r>
            <a:r>
              <a:rPr lang="kk-KZ" sz="2000" b="1" spc="300" dirty="0" smtClean="0">
                <a:solidFill>
                  <a:srgbClr val="ABDFEC"/>
                </a:solidFill>
                <a:ea typeface="Yu Gothic UI Light" panose="020B0300000000000000" pitchFamily="34" charset="-128"/>
              </a:rPr>
              <a:t> ӨТІНІШТЕР ДЕ ҚАРАСТЫРЫЛАДЫ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158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Yu Gothic UI Light</vt:lpstr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Мирас Каргабай</dc:creator>
  <cp:lastModifiedBy>Мирас Каргабай</cp:lastModifiedBy>
  <cp:revision>29</cp:revision>
  <dcterms:created xsi:type="dcterms:W3CDTF">2019-10-12T09:48:15Z</dcterms:created>
  <dcterms:modified xsi:type="dcterms:W3CDTF">2019-11-04T09:57:33Z</dcterms:modified>
</cp:coreProperties>
</file>